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66" r:id="rId3"/>
    <p:sldId id="267" r:id="rId4"/>
    <p:sldId id="262" r:id="rId5"/>
    <p:sldId id="264" r:id="rId6"/>
    <p:sldId id="260" r:id="rId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1DEFF"/>
    <a:srgbClr val="65D7FF"/>
    <a:srgbClr val="0091DE"/>
    <a:srgbClr val="777777"/>
    <a:srgbClr val="0093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100" d="100"/>
          <a:sy n="100" d="100"/>
        </p:scale>
        <p:origin x="540" y="90"/>
      </p:cViewPr>
      <p:guideLst>
        <p:guide orient="horz" pos="1620"/>
        <p:guide pos="2880"/>
      </p:guideLst>
    </p:cSldViewPr>
  </p:slideViewPr>
  <p:notesTextViewPr>
    <p:cViewPr>
      <p:scale>
        <a:sx n="100" d="100"/>
        <a:sy n="100" d="100"/>
      </p:scale>
      <p:origin x="0" y="0"/>
    </p:cViewPr>
  </p:notesTextViewPr>
  <p:notesViewPr>
    <p:cSldViewPr>
      <p:cViewPr varScale="1">
        <p:scale>
          <a:sx n="66" d="100"/>
          <a:sy n="66" d="100"/>
        </p:scale>
        <p:origin x="-2820"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CED42A8-A0F3-4341-AABC-0638AD0BBAEE}" type="datetimeFigureOut">
              <a:rPr lang="en-US" smtClean="0"/>
              <a:pPr/>
              <a:t>11/7/2016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66E9C6A-0DC3-443C-AF2B-9E8BBD2A898A}" type="slidenum">
              <a:rPr lang="en-US" smtClean="0"/>
              <a:pPr/>
              <a:t>‹#›</a:t>
            </a:fld>
            <a:endParaRPr lang="en-US"/>
          </a:p>
        </p:txBody>
      </p:sp>
    </p:spTree>
    <p:extLst>
      <p:ext uri="{BB962C8B-B14F-4D97-AF65-F5344CB8AC3E}">
        <p14:creationId xmlns:p14="http://schemas.microsoft.com/office/powerpoint/2010/main" val="6689408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FD256E-FBE3-48E9-B7E7-5EABFCF6E3E4}" type="datetimeFigureOut">
              <a:rPr lang="en-US" smtClean="0"/>
              <a:pPr/>
              <a:t>11/7/2016</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DEAE55-D2BA-4C8E-8948-50DB16AF9907}" type="slidenum">
              <a:rPr lang="en-US" smtClean="0"/>
              <a:pPr/>
              <a:t>‹#›</a:t>
            </a:fld>
            <a:endParaRPr lang="en-US"/>
          </a:p>
        </p:txBody>
      </p:sp>
    </p:spTree>
    <p:extLst>
      <p:ext uri="{BB962C8B-B14F-4D97-AF65-F5344CB8AC3E}">
        <p14:creationId xmlns:p14="http://schemas.microsoft.com/office/powerpoint/2010/main" val="312414156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amco THRIVE DIGITALLY">
    <p:bg>
      <p:bgPr>
        <a:solidFill>
          <a:srgbClr val="0093DD"/>
        </a:solidFill>
        <a:effectLst/>
      </p:bgPr>
    </p:bg>
    <p:spTree>
      <p:nvGrpSpPr>
        <p:cNvPr id="1" name=""/>
        <p:cNvGrpSpPr/>
        <p:nvPr/>
      </p:nvGrpSpPr>
      <p:grpSpPr>
        <a:xfrm>
          <a:off x="0" y="0"/>
          <a:ext cx="0" cy="0"/>
          <a:chOff x="0" y="0"/>
          <a:chExt cx="0" cy="0"/>
        </a:xfrm>
      </p:grpSpPr>
      <p:pic>
        <p:nvPicPr>
          <p:cNvPr id="3" name="Picture 2" descr="Ramco"/>
          <p:cNvPicPr>
            <a:picLocks noChangeAspect="1"/>
          </p:cNvPicPr>
          <p:nvPr userDrawn="1"/>
        </p:nvPicPr>
        <p:blipFill>
          <a:blip r:embed="rId2"/>
          <a:stretch>
            <a:fillRect/>
          </a:stretch>
        </p:blipFill>
        <p:spPr>
          <a:xfrm>
            <a:off x="3" y="0"/>
            <a:ext cx="9223159" cy="519493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amp; Content_2">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a:extLst>
              <a:ext uri="{28A0092B-C50C-407E-A947-70E740481C1C}">
                <a14:useLocalDpi xmlns:a14="http://schemas.microsoft.com/office/drawing/2010/main" val="0"/>
              </a:ext>
            </a:extLst>
          </a:blip>
          <a:srcRect b="15152"/>
          <a:stretch/>
        </p:blipFill>
        <p:spPr>
          <a:xfrm>
            <a:off x="7810500" y="4642697"/>
            <a:ext cx="1181100" cy="367453"/>
          </a:xfrm>
          <a:prstGeom prst="rect">
            <a:avLst/>
          </a:prstGeom>
        </p:spPr>
      </p:pic>
      <p:sp>
        <p:nvSpPr>
          <p:cNvPr id="10" name="Text Placeholder 3"/>
          <p:cNvSpPr>
            <a:spLocks noGrp="1"/>
          </p:cNvSpPr>
          <p:nvPr>
            <p:ph type="body" sz="quarter" idx="10"/>
          </p:nvPr>
        </p:nvSpPr>
        <p:spPr>
          <a:xfrm>
            <a:off x="381000" y="285750"/>
            <a:ext cx="8458200" cy="381000"/>
          </a:xfrm>
          <a:prstGeom prst="rect">
            <a:avLst/>
          </a:prstGeom>
        </p:spPr>
        <p:txBody>
          <a:bodyPr lIns="0" rIns="0" anchor="ctr" anchorCtr="0"/>
          <a:lstStyle>
            <a:lvl1pPr>
              <a:defRPr lang="en-US" sz="2600" dirty="0" smtClean="0"/>
            </a:lvl1pPr>
          </a:lstStyle>
          <a:p>
            <a:pPr marL="0" lvl="0" indent="0">
              <a:lnSpc>
                <a:spcPct val="80000"/>
              </a:lnSpc>
              <a:spcBef>
                <a:spcPts val="0"/>
              </a:spcBef>
              <a:buNone/>
            </a:pPr>
            <a:r>
              <a:rPr lang="en-US" smtClean="0"/>
              <a:t>Click to edit Master text styles</a:t>
            </a:r>
          </a:p>
        </p:txBody>
      </p:sp>
      <p:sp>
        <p:nvSpPr>
          <p:cNvPr id="7" name="Picture Placeholder 6"/>
          <p:cNvSpPr>
            <a:spLocks noGrp="1"/>
          </p:cNvSpPr>
          <p:nvPr>
            <p:ph type="pic" sz="quarter" idx="12"/>
          </p:nvPr>
        </p:nvSpPr>
        <p:spPr>
          <a:xfrm>
            <a:off x="5105400" y="971550"/>
            <a:ext cx="3657600" cy="3566160"/>
          </a:xfrm>
          <a:prstGeom prst="rect">
            <a:avLst/>
          </a:prstGeom>
        </p:spPr>
        <p:txBody>
          <a:bodyPr/>
          <a:lstStyle>
            <a:lvl1pPr marL="0" indent="0">
              <a:buNone/>
              <a:defRPr/>
            </a:lvl1pPr>
          </a:lstStyle>
          <a:p>
            <a:r>
              <a:rPr lang="en-US" smtClean="0"/>
              <a:t>Click icon to add picture</a:t>
            </a:r>
            <a:endParaRPr lang="en-US"/>
          </a:p>
        </p:txBody>
      </p:sp>
      <p:sp>
        <p:nvSpPr>
          <p:cNvPr id="6" name="Text Placeholder 3"/>
          <p:cNvSpPr>
            <a:spLocks noGrp="1"/>
          </p:cNvSpPr>
          <p:nvPr>
            <p:ph type="body" sz="quarter" idx="13" hasCustomPrompt="1"/>
          </p:nvPr>
        </p:nvSpPr>
        <p:spPr>
          <a:xfrm>
            <a:off x="381000" y="971550"/>
            <a:ext cx="4572000" cy="3566160"/>
          </a:xfrm>
          <a:prstGeom prst="rect">
            <a:avLst/>
          </a:prstGeom>
        </p:spPr>
        <p:txBody>
          <a:bodyPr lIns="0"/>
          <a:lstStyle>
            <a:lvl1pPr marL="0" indent="0">
              <a:buFont typeface="Wingdings" panose="05000000000000000000" pitchFamily="2" charset="2"/>
              <a:buNone/>
              <a:defRPr sz="2000"/>
            </a:lvl1pPr>
            <a:lvl2pPr marL="573088" indent="-231775">
              <a:buFont typeface="Arial" panose="020B0604020202020204" pitchFamily="34" charset="0"/>
              <a:buChar char="-"/>
              <a:defRPr sz="1600"/>
            </a:lvl2pPr>
            <a:lvl3pPr marL="742950" indent="-169863">
              <a:buFont typeface="Courier New" panose="02070309020205020404" pitchFamily="49" charset="0"/>
              <a:buChar char="o"/>
              <a:defRPr sz="1400"/>
            </a:lvl3pPr>
          </a:lstStyle>
          <a:p>
            <a:pPr lvl="0"/>
            <a:r>
              <a:rPr lang="en-US" dirty="0" smtClean="0"/>
              <a:t>Click to edit body text styles</a:t>
            </a:r>
          </a:p>
        </p:txBody>
      </p:sp>
    </p:spTree>
    <p:extLst>
      <p:ext uri="{BB962C8B-B14F-4D97-AF65-F5344CB8AC3E}">
        <p14:creationId xmlns:p14="http://schemas.microsoft.com/office/powerpoint/2010/main" val="4102377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 points">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a:extLst>
              <a:ext uri="{28A0092B-C50C-407E-A947-70E740481C1C}">
                <a14:useLocalDpi xmlns:a14="http://schemas.microsoft.com/office/drawing/2010/main" val="0"/>
              </a:ext>
            </a:extLst>
          </a:blip>
          <a:srcRect b="15152"/>
          <a:stretch/>
        </p:blipFill>
        <p:spPr>
          <a:xfrm>
            <a:off x="7810500" y="4642697"/>
            <a:ext cx="1181100" cy="367453"/>
          </a:xfrm>
          <a:prstGeom prst="rect">
            <a:avLst/>
          </a:prstGeom>
        </p:spPr>
      </p:pic>
      <p:sp>
        <p:nvSpPr>
          <p:cNvPr id="10" name="Text Placeholder 3"/>
          <p:cNvSpPr>
            <a:spLocks noGrp="1"/>
          </p:cNvSpPr>
          <p:nvPr>
            <p:ph type="body" sz="quarter" idx="10"/>
          </p:nvPr>
        </p:nvSpPr>
        <p:spPr>
          <a:xfrm>
            <a:off x="381000" y="285750"/>
            <a:ext cx="8382000" cy="381000"/>
          </a:xfrm>
          <a:prstGeom prst="rect">
            <a:avLst/>
          </a:prstGeom>
        </p:spPr>
        <p:txBody>
          <a:bodyPr lIns="0" rIns="0" anchor="ctr" anchorCtr="0"/>
          <a:lstStyle>
            <a:lvl1pPr>
              <a:defRPr lang="en-US" sz="2600" dirty="0" smtClean="0"/>
            </a:lvl1pPr>
          </a:lstStyle>
          <a:p>
            <a:pPr marL="0" lvl="0" indent="0">
              <a:lnSpc>
                <a:spcPct val="80000"/>
              </a:lnSpc>
              <a:spcBef>
                <a:spcPts val="0"/>
              </a:spcBef>
              <a:buNone/>
            </a:pPr>
            <a:r>
              <a:rPr lang="en-US" smtClean="0"/>
              <a:t>Click to edit Master text styles</a:t>
            </a:r>
          </a:p>
        </p:txBody>
      </p:sp>
      <p:sp>
        <p:nvSpPr>
          <p:cNvPr id="4" name="Text Placeholder 3"/>
          <p:cNvSpPr>
            <a:spLocks noGrp="1"/>
          </p:cNvSpPr>
          <p:nvPr>
            <p:ph type="body" sz="quarter" idx="11"/>
          </p:nvPr>
        </p:nvSpPr>
        <p:spPr>
          <a:xfrm>
            <a:off x="381000" y="971550"/>
            <a:ext cx="8382000" cy="3566160"/>
          </a:xfrm>
          <a:prstGeom prst="rect">
            <a:avLst/>
          </a:prstGeom>
        </p:spPr>
        <p:txBody>
          <a:bodyPr/>
          <a:lstStyle>
            <a:lvl1pPr marL="231775" indent="-231775">
              <a:buFont typeface="Wingdings" panose="05000000000000000000" pitchFamily="2" charset="2"/>
              <a:buChar char="§"/>
              <a:defRPr sz="2000"/>
            </a:lvl1pPr>
            <a:lvl2pPr marL="401638" indent="-169863">
              <a:buFont typeface="Arial" panose="020B0604020202020204" pitchFamily="34" charset="0"/>
              <a:buChar char="-"/>
              <a:defRPr sz="1600"/>
            </a:lvl2pPr>
            <a:lvl3pPr marL="742950" indent="-169863">
              <a:buFont typeface="Courier New" panose="02070309020205020404" pitchFamily="49" charset="0"/>
              <a:buChar char="o"/>
              <a:defRPr sz="1400"/>
            </a:lvl3pPr>
          </a:lstStyle>
          <a:p>
            <a:pPr lvl="0"/>
            <a:r>
              <a:rPr lang="en-US" smtClean="0"/>
              <a:t>Click to edit Master text styles</a:t>
            </a:r>
          </a:p>
          <a:p>
            <a:pPr lvl="1"/>
            <a:r>
              <a:rPr lang="en-US" smtClean="0"/>
              <a:t>Second level</a:t>
            </a:r>
          </a:p>
          <a:p>
            <a:pPr lvl="2"/>
            <a:r>
              <a:rPr lang="en-US" smtClean="0"/>
              <a:t>Third level</a:t>
            </a:r>
          </a:p>
        </p:txBody>
      </p:sp>
    </p:spTree>
    <p:extLst>
      <p:ext uri="{BB962C8B-B14F-4D97-AF65-F5344CB8AC3E}">
        <p14:creationId xmlns:p14="http://schemas.microsoft.com/office/powerpoint/2010/main" val="29934104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ank You">
    <p:bg>
      <p:bgPr>
        <a:solidFill>
          <a:srgbClr val="0091DE"/>
        </a:solidFill>
        <a:effectLst/>
      </p:bgPr>
    </p:bg>
    <p:spTree>
      <p:nvGrpSpPr>
        <p:cNvPr id="1" name=""/>
        <p:cNvGrpSpPr/>
        <p:nvPr/>
      </p:nvGrpSpPr>
      <p:grpSpPr>
        <a:xfrm>
          <a:off x="0" y="0"/>
          <a:ext cx="0" cy="0"/>
          <a:chOff x="0" y="0"/>
          <a:chExt cx="0" cy="0"/>
        </a:xfrm>
      </p:grpSpPr>
      <p:sp>
        <p:nvSpPr>
          <p:cNvPr id="2" name="TextBox 1"/>
          <p:cNvSpPr txBox="1"/>
          <p:nvPr userDrawn="1"/>
        </p:nvSpPr>
        <p:spPr>
          <a:xfrm>
            <a:off x="457200" y="2343150"/>
            <a:ext cx="1752600" cy="457200"/>
          </a:xfrm>
          <a:prstGeom prst="rect">
            <a:avLst/>
          </a:prstGeom>
        </p:spPr>
        <p:txBody>
          <a:bodyPr lIns="0" rIns="274320" anchor="ctr" anchorCtr="0"/>
          <a:lstStyle>
            <a:lvl1pPr lvl="0" indent="0">
              <a:spcBef>
                <a:spcPct val="20000"/>
              </a:spcBef>
              <a:buFont typeface="Arial" pitchFamily="34" charset="0"/>
              <a:buNone/>
              <a:defRPr sz="2600"/>
            </a:lvl1pPr>
            <a:lvl2pPr marL="742950" indent="-285750">
              <a:spcBef>
                <a:spcPct val="20000"/>
              </a:spcBef>
              <a:buFont typeface="Arial" pitchFamily="34" charset="0"/>
              <a:buChar char="–"/>
              <a:defRPr sz="2800"/>
            </a:lvl2pPr>
            <a:lvl3pPr marL="1143000" indent="-228600">
              <a:spcBef>
                <a:spcPct val="20000"/>
              </a:spcBef>
              <a:buFont typeface="Arial" pitchFamily="34" charset="0"/>
              <a:buChar char="•"/>
              <a:defRPr sz="2400"/>
            </a:lvl3pPr>
            <a:lvl4pPr marL="1600200" indent="-228600">
              <a:spcBef>
                <a:spcPct val="20000"/>
              </a:spcBef>
              <a:buFont typeface="Arial" pitchFamily="34" charset="0"/>
              <a:buChar char="–"/>
              <a:defRPr sz="2000"/>
            </a:lvl4pPr>
            <a:lvl5pPr marL="2057400" indent="-228600">
              <a:spcBef>
                <a:spcPct val="20000"/>
              </a:spcBef>
              <a:buFont typeface="Arial" pitchFamily="34" charset="0"/>
              <a:buChar char="»"/>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lvl="0" algn="l"/>
            <a:r>
              <a:rPr lang="en-US" dirty="0" smtClean="0">
                <a:solidFill>
                  <a:schemeClr val="bg1"/>
                </a:solidFill>
              </a:rPr>
              <a:t>Thank you</a:t>
            </a:r>
            <a:endParaRPr lang="en-US" dirty="0">
              <a:solidFill>
                <a:schemeClr val="bg1"/>
              </a:solidFill>
            </a:endParaRPr>
          </a:p>
        </p:txBody>
      </p:sp>
      <p:sp>
        <p:nvSpPr>
          <p:cNvPr id="4" name="TextBox 3"/>
          <p:cNvSpPr txBox="1"/>
          <p:nvPr userDrawn="1"/>
        </p:nvSpPr>
        <p:spPr>
          <a:xfrm>
            <a:off x="7336224" y="2279362"/>
            <a:ext cx="1502976" cy="292388"/>
          </a:xfrm>
          <a:prstGeom prst="rect">
            <a:avLst/>
          </a:prstGeom>
          <a:noFill/>
        </p:spPr>
        <p:txBody>
          <a:bodyPr wrap="none" rIns="0" rtlCol="0">
            <a:spAutoFit/>
          </a:bodyPr>
          <a:lstStyle/>
          <a:p>
            <a:r>
              <a:rPr lang="en-US" sz="1300" dirty="0">
                <a:solidFill>
                  <a:schemeClr val="bg1"/>
                </a:solidFill>
              </a:rPr>
              <a:t>contact@ramco.com</a:t>
            </a:r>
          </a:p>
        </p:txBody>
      </p:sp>
      <p:sp>
        <p:nvSpPr>
          <p:cNvPr id="6" name="TextBox 5"/>
          <p:cNvSpPr txBox="1"/>
          <p:nvPr userDrawn="1"/>
        </p:nvSpPr>
        <p:spPr>
          <a:xfrm>
            <a:off x="7990057" y="2571750"/>
            <a:ext cx="849143" cy="292388"/>
          </a:xfrm>
          <a:prstGeom prst="rect">
            <a:avLst/>
          </a:prstGeom>
          <a:noFill/>
        </p:spPr>
        <p:txBody>
          <a:bodyPr wrap="none" rIns="0" rtlCol="0">
            <a:spAutoFit/>
          </a:bodyPr>
          <a:lstStyle/>
          <a:p>
            <a:r>
              <a:rPr lang="en-US" sz="1300" dirty="0" smtClean="0">
                <a:solidFill>
                  <a:schemeClr val="bg1"/>
                </a:solidFill>
              </a:rPr>
              <a:t>ramco.com</a:t>
            </a:r>
            <a:endParaRPr lang="en-US" sz="1300" dirty="0">
              <a:solidFill>
                <a:schemeClr val="bg1"/>
              </a:solidFill>
            </a:endParaRPr>
          </a:p>
        </p:txBody>
      </p:sp>
      <p:sp>
        <p:nvSpPr>
          <p:cNvPr id="7" name="TextBox 6"/>
          <p:cNvSpPr txBox="1"/>
          <p:nvPr userDrawn="1"/>
        </p:nvSpPr>
        <p:spPr>
          <a:xfrm>
            <a:off x="381000" y="4476750"/>
            <a:ext cx="8534400" cy="523220"/>
          </a:xfrm>
          <a:prstGeom prst="rect">
            <a:avLst/>
          </a:prstGeom>
          <a:noFill/>
        </p:spPr>
        <p:txBody>
          <a:bodyPr wrap="square" rtlCol="0">
            <a:spAutoFit/>
          </a:bodyPr>
          <a:lstStyle/>
          <a:p>
            <a:r>
              <a:rPr lang="en-US" sz="700" dirty="0">
                <a:solidFill>
                  <a:srgbClr val="81DEFF"/>
                </a:solidFill>
              </a:rPr>
              <a:t>Copyright </a:t>
            </a:r>
            <a:r>
              <a:rPr lang="en-US" sz="700" dirty="0" smtClean="0">
                <a:solidFill>
                  <a:srgbClr val="81DEFF"/>
                </a:solidFill>
              </a:rPr>
              <a:t>2016, </a:t>
            </a:r>
            <a:r>
              <a:rPr lang="en-US" sz="700" dirty="0">
                <a:solidFill>
                  <a:srgbClr val="81DEFF"/>
                </a:solidFill>
              </a:rPr>
              <a:t>Ramco Systems Limited. Information subject to change. All rights acknowledged</a:t>
            </a:r>
            <a:r>
              <a:rPr lang="en-US" sz="700" dirty="0" smtClean="0">
                <a:solidFill>
                  <a:srgbClr val="81DEFF"/>
                </a:solidFill>
              </a:rPr>
              <a:t>.</a:t>
            </a:r>
            <a:endParaRPr lang="en-US" sz="700" dirty="0">
              <a:solidFill>
                <a:srgbClr val="81DEFF"/>
              </a:solidFill>
            </a:endParaRPr>
          </a:p>
          <a:p>
            <a:r>
              <a:rPr lang="en-US" sz="700" dirty="0" smtClean="0">
                <a:solidFill>
                  <a:srgbClr val="81DEFF"/>
                </a:solidFill>
              </a:rPr>
              <a:t>The </a:t>
            </a:r>
            <a:r>
              <a:rPr lang="en-US" sz="700" dirty="0">
                <a:solidFill>
                  <a:srgbClr val="81DEFF"/>
                </a:solidFill>
              </a:rPr>
              <a:t>contents and information contained in this brochure are intended for general marketing purposes only and should not be relied upon by any person as being complete or accurate. Ramco Systems Limited, its group, employees, agents and other representatives will not accept any liability suffered or incurred by any person arising out of or in connection with any reliance on the content of or information contained in this brochure. This limitation applies to all loss or damage of any kind, including but not limited to, compensatory, direct, indirect or consequential damage, loss of income or profit, loss of or damage to property and claims by third party.</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One Line Header">
    <p:spTree>
      <p:nvGrpSpPr>
        <p:cNvPr id="1" name=""/>
        <p:cNvGrpSpPr/>
        <p:nvPr/>
      </p:nvGrpSpPr>
      <p:grpSpPr>
        <a:xfrm>
          <a:off x="0" y="0"/>
          <a:ext cx="0" cy="0"/>
          <a:chOff x="0" y="0"/>
          <a:chExt cx="0" cy="0"/>
        </a:xfrm>
      </p:grpSpPr>
      <p:sp>
        <p:nvSpPr>
          <p:cNvPr id="2" name="Title 1" descr="Ramco Systems "/>
          <p:cNvSpPr>
            <a:spLocks noGrp="1"/>
          </p:cNvSpPr>
          <p:nvPr>
            <p:ph type="ctrTitle" hasCustomPrompt="1"/>
          </p:nvPr>
        </p:nvSpPr>
        <p:spPr>
          <a:xfrm>
            <a:off x="304800" y="-19050"/>
            <a:ext cx="8610600" cy="516731"/>
          </a:xfrm>
          <a:prstGeom prst="rect">
            <a:avLst/>
          </a:prstGeom>
        </p:spPr>
        <p:txBody>
          <a:bodyPr/>
          <a:lstStyle>
            <a:lvl1pPr>
              <a:defRPr>
                <a:solidFill>
                  <a:srgbClr val="777777"/>
                </a:solidFill>
              </a:defRPr>
            </a:lvl1pPr>
          </a:lstStyle>
          <a:p>
            <a:r>
              <a:rPr lang="en-US" sz="2800" b="1" dirty="0" smtClean="0">
                <a:cs typeface="Arial" pitchFamily="34" charset="0"/>
              </a:rPr>
              <a:t>Click to add title</a:t>
            </a:r>
            <a:endParaRPr lang="en-US" dirty="0"/>
          </a:p>
        </p:txBody>
      </p:sp>
      <p:sp>
        <p:nvSpPr>
          <p:cNvPr id="7" name="Rectangle 6"/>
          <p:cNvSpPr/>
          <p:nvPr userDrawn="1"/>
        </p:nvSpPr>
        <p:spPr>
          <a:xfrm>
            <a:off x="0" y="4857751"/>
            <a:ext cx="9144000" cy="30626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2" descr="C:\Documents and Settings\sort\Desktop\New Folder (5)\08.08.14\ramco_png_white.png"/>
          <p:cNvPicPr>
            <a:picLocks noChangeAspect="1" noChangeArrowheads="1"/>
          </p:cNvPicPr>
          <p:nvPr userDrawn="1"/>
        </p:nvPicPr>
        <p:blipFill>
          <a:blip r:embed="rId2" cstate="print"/>
          <a:srcRect/>
          <a:stretch>
            <a:fillRect/>
          </a:stretch>
        </p:blipFill>
        <p:spPr bwMode="auto">
          <a:xfrm>
            <a:off x="8229600" y="4921471"/>
            <a:ext cx="838200" cy="178824"/>
          </a:xfrm>
          <a:prstGeom prst="rect">
            <a:avLst/>
          </a:prstGeom>
          <a:noFill/>
        </p:spPr>
      </p:pic>
    </p:spTree>
    <p:extLst>
      <p:ext uri="{BB962C8B-B14F-4D97-AF65-F5344CB8AC3E}">
        <p14:creationId xmlns:p14="http://schemas.microsoft.com/office/powerpoint/2010/main" val="35569674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One Line Header">
    <p:spTree>
      <p:nvGrpSpPr>
        <p:cNvPr id="1" name=""/>
        <p:cNvGrpSpPr/>
        <p:nvPr/>
      </p:nvGrpSpPr>
      <p:grpSpPr>
        <a:xfrm>
          <a:off x="0" y="0"/>
          <a:ext cx="0" cy="0"/>
          <a:chOff x="0" y="0"/>
          <a:chExt cx="0" cy="0"/>
        </a:xfrm>
      </p:grpSpPr>
      <p:sp>
        <p:nvSpPr>
          <p:cNvPr id="2" name="Title 1" descr="Ramco Systems "/>
          <p:cNvSpPr>
            <a:spLocks noGrp="1"/>
          </p:cNvSpPr>
          <p:nvPr>
            <p:ph type="ctrTitle" hasCustomPrompt="1"/>
          </p:nvPr>
        </p:nvSpPr>
        <p:spPr>
          <a:xfrm>
            <a:off x="304800" y="-19050"/>
            <a:ext cx="8610600" cy="516731"/>
          </a:xfrm>
          <a:prstGeom prst="rect">
            <a:avLst/>
          </a:prstGeom>
        </p:spPr>
        <p:txBody>
          <a:bodyPr/>
          <a:lstStyle>
            <a:lvl1pPr>
              <a:defRPr>
                <a:solidFill>
                  <a:srgbClr val="777777"/>
                </a:solidFill>
              </a:defRPr>
            </a:lvl1pPr>
          </a:lstStyle>
          <a:p>
            <a:r>
              <a:rPr lang="en-US" sz="2800" b="1" dirty="0" smtClean="0">
                <a:cs typeface="Arial" pitchFamily="34" charset="0"/>
              </a:rPr>
              <a:t>Click to add title</a:t>
            </a:r>
            <a:endParaRPr lang="en-US" dirty="0"/>
          </a:p>
        </p:txBody>
      </p:sp>
      <p:sp>
        <p:nvSpPr>
          <p:cNvPr id="7" name="Rectangle 6"/>
          <p:cNvSpPr/>
          <p:nvPr userDrawn="1"/>
        </p:nvSpPr>
        <p:spPr>
          <a:xfrm>
            <a:off x="0" y="4857751"/>
            <a:ext cx="9144000" cy="30626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2" descr="C:\Documents and Settings\sort\Desktop\New Folder (5)\08.08.14\ramco_png_white.png"/>
          <p:cNvPicPr>
            <a:picLocks noChangeAspect="1" noChangeArrowheads="1"/>
          </p:cNvPicPr>
          <p:nvPr userDrawn="1"/>
        </p:nvPicPr>
        <p:blipFill>
          <a:blip r:embed="rId2" cstate="print"/>
          <a:srcRect/>
          <a:stretch>
            <a:fillRect/>
          </a:stretch>
        </p:blipFill>
        <p:spPr bwMode="auto">
          <a:xfrm>
            <a:off x="8229600" y="4921471"/>
            <a:ext cx="838200" cy="178824"/>
          </a:xfrm>
          <a:prstGeom prst="rect">
            <a:avLst/>
          </a:prstGeom>
          <a:noFill/>
        </p:spPr>
      </p:pic>
    </p:spTree>
    <p:extLst>
      <p:ext uri="{BB962C8B-B14F-4D97-AF65-F5344CB8AC3E}">
        <p14:creationId xmlns:p14="http://schemas.microsoft.com/office/powerpoint/2010/main" val="1989489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Ramco AVIATION">
    <p:bg>
      <p:bgPr>
        <a:solidFill>
          <a:srgbClr val="0093DD"/>
        </a:solidFill>
        <a:effectLst/>
      </p:bgPr>
    </p:bg>
    <p:spTree>
      <p:nvGrpSpPr>
        <p:cNvPr id="1" name=""/>
        <p:cNvGrpSpPr/>
        <p:nvPr/>
      </p:nvGrpSpPr>
      <p:grpSpPr>
        <a:xfrm>
          <a:off x="0" y="0"/>
          <a:ext cx="0" cy="0"/>
          <a:chOff x="0" y="0"/>
          <a:chExt cx="0" cy="0"/>
        </a:xfrm>
      </p:grpSpPr>
      <p:pic>
        <p:nvPicPr>
          <p:cNvPr id="3" name="Picture 2" descr="07.png"/>
          <p:cNvPicPr>
            <a:picLocks noChangeAspect="1"/>
          </p:cNvPicPr>
          <p:nvPr userDrawn="1"/>
        </p:nvPicPr>
        <p:blipFill>
          <a:blip r:embed="rId2" cstate="print"/>
          <a:stretch>
            <a:fillRect/>
          </a:stretch>
        </p:blipFill>
        <p:spPr>
          <a:xfrm>
            <a:off x="2700524" y="2323338"/>
            <a:ext cx="3742952" cy="496825"/>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Ramco HCM">
    <p:bg>
      <p:bgPr>
        <a:solidFill>
          <a:srgbClr val="0093DD"/>
        </a:solidFill>
        <a:effectLst/>
      </p:bgPr>
    </p:bg>
    <p:spTree>
      <p:nvGrpSpPr>
        <p:cNvPr id="1" name=""/>
        <p:cNvGrpSpPr/>
        <p:nvPr/>
      </p:nvGrpSpPr>
      <p:grpSpPr>
        <a:xfrm>
          <a:off x="0" y="0"/>
          <a:ext cx="0" cy="0"/>
          <a:chOff x="0" y="0"/>
          <a:chExt cx="0" cy="0"/>
        </a:xfrm>
      </p:grpSpPr>
      <p:pic>
        <p:nvPicPr>
          <p:cNvPr id="2" name="Picture 1" descr="08.png"/>
          <p:cNvPicPr>
            <a:picLocks noChangeAspect="1"/>
          </p:cNvPicPr>
          <p:nvPr userDrawn="1"/>
        </p:nvPicPr>
        <p:blipFill>
          <a:blip r:embed="rId2" cstate="print"/>
          <a:stretch>
            <a:fillRect/>
          </a:stretch>
        </p:blipFill>
        <p:spPr>
          <a:xfrm>
            <a:off x="2988561" y="2323338"/>
            <a:ext cx="3166878" cy="496825"/>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Ramco ERP">
    <p:bg>
      <p:bgPr>
        <a:solidFill>
          <a:srgbClr val="0093DD"/>
        </a:solidFill>
        <a:effectLst/>
      </p:bgPr>
    </p:bg>
    <p:spTree>
      <p:nvGrpSpPr>
        <p:cNvPr id="1" name=""/>
        <p:cNvGrpSpPr/>
        <p:nvPr/>
      </p:nvGrpSpPr>
      <p:grpSpPr>
        <a:xfrm>
          <a:off x="0" y="0"/>
          <a:ext cx="0" cy="0"/>
          <a:chOff x="0" y="0"/>
          <a:chExt cx="0" cy="0"/>
        </a:xfrm>
      </p:grpSpPr>
      <p:pic>
        <p:nvPicPr>
          <p:cNvPr id="2" name="Picture 1" descr="09.png"/>
          <p:cNvPicPr>
            <a:picLocks noChangeAspect="1"/>
          </p:cNvPicPr>
          <p:nvPr userDrawn="1"/>
        </p:nvPicPr>
        <p:blipFill>
          <a:blip r:embed="rId2" cstate="print"/>
          <a:stretch>
            <a:fillRect/>
          </a:stretch>
        </p:blipFill>
        <p:spPr>
          <a:xfrm>
            <a:off x="3070857" y="2323337"/>
            <a:ext cx="3002286" cy="496825"/>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a:extLst>
              <a:ext uri="{28A0092B-C50C-407E-A947-70E740481C1C}">
                <a14:useLocalDpi xmlns:a14="http://schemas.microsoft.com/office/drawing/2010/main" val="0"/>
              </a:ext>
            </a:extLst>
          </a:blip>
          <a:srcRect b="15152"/>
          <a:stretch/>
        </p:blipFill>
        <p:spPr>
          <a:xfrm>
            <a:off x="7810500" y="4642697"/>
            <a:ext cx="1181100" cy="367453"/>
          </a:xfrm>
          <a:prstGeom prst="rect">
            <a:avLst/>
          </a:prstGeom>
        </p:spPr>
      </p:pic>
      <p:sp>
        <p:nvSpPr>
          <p:cNvPr id="10" name="Text Placeholder 3"/>
          <p:cNvSpPr>
            <a:spLocks noGrp="1"/>
          </p:cNvSpPr>
          <p:nvPr>
            <p:ph type="body" sz="quarter" idx="10"/>
          </p:nvPr>
        </p:nvSpPr>
        <p:spPr>
          <a:xfrm>
            <a:off x="381000" y="285750"/>
            <a:ext cx="8458200" cy="381000"/>
          </a:xfrm>
          <a:prstGeom prst="rect">
            <a:avLst/>
          </a:prstGeom>
        </p:spPr>
        <p:txBody>
          <a:bodyPr lIns="0" rIns="0" anchor="ctr" anchorCtr="0"/>
          <a:lstStyle>
            <a:lvl1pPr marL="0" indent="0">
              <a:lnSpc>
                <a:spcPct val="80000"/>
              </a:lnSpc>
              <a:spcBef>
                <a:spcPts val="0"/>
              </a:spcBef>
              <a:buNone/>
              <a:defRPr sz="2600"/>
            </a:lvl1pPr>
          </a:lstStyle>
          <a:p>
            <a:pPr lvl="0"/>
            <a:r>
              <a:rPr lang="en-US" smtClean="0"/>
              <a:t>Click to edit Master text styles</a:t>
            </a:r>
          </a:p>
        </p:txBody>
      </p:sp>
      <p:sp>
        <p:nvSpPr>
          <p:cNvPr id="5" name="Text Placeholder 3"/>
          <p:cNvSpPr>
            <a:spLocks noGrp="1"/>
          </p:cNvSpPr>
          <p:nvPr>
            <p:ph type="body" sz="quarter" idx="11" hasCustomPrompt="1"/>
          </p:nvPr>
        </p:nvSpPr>
        <p:spPr>
          <a:xfrm>
            <a:off x="381000" y="971550"/>
            <a:ext cx="8382000" cy="3566160"/>
          </a:xfrm>
          <a:prstGeom prst="rect">
            <a:avLst/>
          </a:prstGeom>
        </p:spPr>
        <p:txBody>
          <a:bodyPr lIns="0"/>
          <a:lstStyle>
            <a:lvl1pPr marL="457200" marR="0" indent="-457200" algn="l" defTabSz="914400" rtl="0" eaLnBrk="1" fontAlgn="auto" latinLnBrk="0" hangingPunct="1">
              <a:lnSpc>
                <a:spcPct val="100000"/>
              </a:lnSpc>
              <a:spcBef>
                <a:spcPct val="20000"/>
              </a:spcBef>
              <a:spcAft>
                <a:spcPts val="0"/>
              </a:spcAft>
              <a:buClrTx/>
              <a:buSzTx/>
              <a:buFont typeface="+mj-lt"/>
              <a:buAutoNum type="arabicPeriod"/>
              <a:tabLst/>
              <a:defRPr lang="en-US" sz="2000" kern="1200" baseline="0" dirty="0" smtClean="0">
                <a:solidFill>
                  <a:schemeClr val="tx1"/>
                </a:solidFill>
                <a:latin typeface="+mn-lt"/>
                <a:ea typeface="+mn-ea"/>
                <a:cs typeface="+mn-cs"/>
              </a:defRPr>
            </a:lvl1pPr>
            <a:lvl2pPr marL="461963" marR="0" indent="-180975" algn="l" defTabSz="914400" rtl="0" eaLnBrk="1" fontAlgn="auto" latinLnBrk="0" hangingPunct="1">
              <a:lnSpc>
                <a:spcPct val="100000"/>
              </a:lnSpc>
              <a:spcBef>
                <a:spcPct val="20000"/>
              </a:spcBef>
              <a:spcAft>
                <a:spcPts val="0"/>
              </a:spcAft>
              <a:buClrTx/>
              <a:buSzTx/>
              <a:buFont typeface="+mj-lt"/>
              <a:buAutoNum type="alphaLcParenR"/>
              <a:tabLst/>
              <a:defRPr lang="en-US" sz="1600" kern="1200" baseline="0" dirty="0" smtClean="0">
                <a:solidFill>
                  <a:schemeClr val="tx1"/>
                </a:solidFill>
                <a:latin typeface="+mn-lt"/>
                <a:ea typeface="+mn-ea"/>
                <a:cs typeface="+mn-cs"/>
              </a:defRPr>
            </a:lvl2pPr>
            <a:lvl3pPr marL="742950" indent="-169863">
              <a:buFont typeface="Courier New" panose="02070309020205020404" pitchFamily="49" charset="0"/>
              <a:buChar char="o"/>
              <a:defRPr sz="1400"/>
            </a:lvl3pPr>
          </a:lstStyle>
          <a:p>
            <a:pPr marL="0" lvl="0" indent="0">
              <a:buNone/>
              <a:defRPr/>
            </a:pPr>
            <a:r>
              <a:rPr lang="en-US" dirty="0" smtClean="0"/>
              <a:t>Topic 1</a:t>
            </a:r>
          </a:p>
          <a:p>
            <a:pPr marL="280988" lvl="1" indent="0">
              <a:buNone/>
            </a:pPr>
            <a:r>
              <a:rPr lang="en-US" dirty="0" smtClean="0"/>
              <a:t>- Sub topic 1</a:t>
            </a:r>
          </a:p>
          <a:p>
            <a:pPr marL="0" lvl="0" indent="0">
              <a:buNone/>
              <a:defRPr/>
            </a:pPr>
            <a:r>
              <a:rPr lang="en-US" dirty="0" smtClean="0"/>
              <a:t>Topic 2</a:t>
            </a:r>
          </a:p>
          <a:p>
            <a:pPr marL="280988" lvl="1" indent="0">
              <a:buNone/>
              <a:defRPr/>
            </a:pPr>
            <a:r>
              <a:rPr lang="en-US" dirty="0" smtClean="0"/>
              <a:t>- Sub topic 1 </a:t>
            </a:r>
          </a:p>
          <a:p>
            <a:pPr marL="280988" lvl="1" indent="0">
              <a:buNone/>
              <a:defRPr/>
            </a:pPr>
            <a:r>
              <a:rPr lang="en-US" dirty="0" smtClean="0"/>
              <a:t>- Sub topic 2 </a:t>
            </a:r>
            <a:endParaRPr lang="en-US" dirty="0"/>
          </a:p>
        </p:txBody>
      </p:sp>
    </p:spTree>
    <p:extLst>
      <p:ext uri="{BB962C8B-B14F-4D97-AF65-F5344CB8AC3E}">
        <p14:creationId xmlns:p14="http://schemas.microsoft.com/office/powerpoint/2010/main" val="327054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e Line Header">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a:extLst>
              <a:ext uri="{28A0092B-C50C-407E-A947-70E740481C1C}">
                <a14:useLocalDpi xmlns:a14="http://schemas.microsoft.com/office/drawing/2010/main" val="0"/>
              </a:ext>
            </a:extLst>
          </a:blip>
          <a:srcRect b="15152"/>
          <a:stretch/>
        </p:blipFill>
        <p:spPr>
          <a:xfrm>
            <a:off x="7810500" y="4642697"/>
            <a:ext cx="1181100" cy="367453"/>
          </a:xfrm>
          <a:prstGeom prst="rect">
            <a:avLst/>
          </a:prstGeom>
        </p:spPr>
      </p:pic>
      <p:sp>
        <p:nvSpPr>
          <p:cNvPr id="10" name="Text Placeholder 3"/>
          <p:cNvSpPr>
            <a:spLocks noGrp="1"/>
          </p:cNvSpPr>
          <p:nvPr>
            <p:ph type="body" sz="quarter" idx="10"/>
          </p:nvPr>
        </p:nvSpPr>
        <p:spPr>
          <a:xfrm>
            <a:off x="381000" y="285750"/>
            <a:ext cx="8458200" cy="381000"/>
          </a:xfrm>
          <a:prstGeom prst="rect">
            <a:avLst/>
          </a:prstGeom>
        </p:spPr>
        <p:txBody>
          <a:bodyPr lIns="0" rIns="0" anchor="ctr" anchorCtr="0"/>
          <a:lstStyle>
            <a:lvl1pPr>
              <a:defRPr lang="en-US" sz="2600" dirty="0" smtClean="0"/>
            </a:lvl1pPr>
          </a:lstStyle>
          <a:p>
            <a:pPr marL="0" lvl="0" indent="0">
              <a:lnSpc>
                <a:spcPct val="80000"/>
              </a:lnSpc>
              <a:spcBef>
                <a:spcPts val="0"/>
              </a:spcBef>
              <a:buNone/>
            </a:pPr>
            <a:r>
              <a:rPr lang="en-US" smtClean="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e Line Header &amp; sub headline">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a:extLst>
              <a:ext uri="{28A0092B-C50C-407E-A947-70E740481C1C}">
                <a14:useLocalDpi xmlns:a14="http://schemas.microsoft.com/office/drawing/2010/main" val="0"/>
              </a:ext>
            </a:extLst>
          </a:blip>
          <a:srcRect b="15152"/>
          <a:stretch/>
        </p:blipFill>
        <p:spPr>
          <a:xfrm>
            <a:off x="7810500" y="4642697"/>
            <a:ext cx="1181100" cy="367453"/>
          </a:xfrm>
          <a:prstGeom prst="rect">
            <a:avLst/>
          </a:prstGeom>
        </p:spPr>
      </p:pic>
      <p:sp>
        <p:nvSpPr>
          <p:cNvPr id="10" name="Text Placeholder 3"/>
          <p:cNvSpPr>
            <a:spLocks noGrp="1"/>
          </p:cNvSpPr>
          <p:nvPr>
            <p:ph type="body" sz="quarter" idx="10"/>
          </p:nvPr>
        </p:nvSpPr>
        <p:spPr>
          <a:xfrm>
            <a:off x="381000" y="285750"/>
            <a:ext cx="8458200" cy="381000"/>
          </a:xfrm>
          <a:prstGeom prst="rect">
            <a:avLst/>
          </a:prstGeom>
        </p:spPr>
        <p:txBody>
          <a:bodyPr lIns="0" rIns="0" anchor="ctr" anchorCtr="0"/>
          <a:lstStyle>
            <a:lvl1pPr>
              <a:defRPr lang="en-US" sz="2600" dirty="0" smtClean="0"/>
            </a:lvl1pPr>
          </a:lstStyle>
          <a:p>
            <a:pPr marL="0" lvl="0" indent="0">
              <a:lnSpc>
                <a:spcPct val="80000"/>
              </a:lnSpc>
              <a:spcBef>
                <a:spcPts val="0"/>
              </a:spcBef>
              <a:buNone/>
            </a:pPr>
            <a:r>
              <a:rPr lang="en-US" smtClean="0"/>
              <a:t>Click to edit Master text styles</a:t>
            </a:r>
          </a:p>
        </p:txBody>
      </p:sp>
      <p:sp>
        <p:nvSpPr>
          <p:cNvPr id="4" name="Text Placeholder 3"/>
          <p:cNvSpPr>
            <a:spLocks noGrp="1"/>
          </p:cNvSpPr>
          <p:nvPr>
            <p:ph type="body" sz="quarter" idx="11" hasCustomPrompt="1"/>
          </p:nvPr>
        </p:nvSpPr>
        <p:spPr>
          <a:xfrm>
            <a:off x="381000" y="590550"/>
            <a:ext cx="8458200" cy="381000"/>
          </a:xfrm>
          <a:prstGeom prst="rect">
            <a:avLst/>
          </a:prstGeom>
        </p:spPr>
        <p:txBody>
          <a:bodyPr lIns="0" rIns="0" anchor="ctr" anchorCtr="0"/>
          <a:lstStyle>
            <a:lvl1pPr marL="0" indent="0">
              <a:lnSpc>
                <a:spcPct val="80000"/>
              </a:lnSpc>
              <a:spcBef>
                <a:spcPts val="0"/>
              </a:spcBef>
              <a:buNone/>
              <a:defRPr sz="1800" baseline="0"/>
            </a:lvl1pPr>
          </a:lstStyle>
          <a:p>
            <a:pPr lvl="0"/>
            <a:r>
              <a:rPr lang="en-US" dirty="0" smtClean="0"/>
              <a:t>Click to edit sub headline styles</a:t>
            </a:r>
          </a:p>
        </p:txBody>
      </p:sp>
      <p:sp>
        <p:nvSpPr>
          <p:cNvPr id="11" name="Text Placeholder 3"/>
          <p:cNvSpPr>
            <a:spLocks noGrp="1"/>
          </p:cNvSpPr>
          <p:nvPr>
            <p:ph type="body" sz="quarter" idx="12" hasCustomPrompt="1"/>
          </p:nvPr>
        </p:nvSpPr>
        <p:spPr>
          <a:xfrm>
            <a:off x="381000" y="971550"/>
            <a:ext cx="8458200" cy="3566160"/>
          </a:xfrm>
          <a:prstGeom prst="rect">
            <a:avLst/>
          </a:prstGeom>
        </p:spPr>
        <p:txBody>
          <a:bodyPr lIns="0" rIns="0" anchor="t" anchorCtr="0"/>
          <a:lstStyle>
            <a:lvl1pPr marL="0" indent="0">
              <a:buNone/>
              <a:defRPr sz="1600" baseline="0"/>
            </a:lvl1pPr>
          </a:lstStyle>
          <a:p>
            <a:pPr lvl="0"/>
            <a:r>
              <a:rPr lang="en-US" dirty="0" smtClean="0"/>
              <a:t>Click to edit sub headline styles</a:t>
            </a:r>
          </a:p>
        </p:txBody>
      </p:sp>
    </p:spTree>
    <p:extLst>
      <p:ext uri="{BB962C8B-B14F-4D97-AF65-F5344CB8AC3E}">
        <p14:creationId xmlns:p14="http://schemas.microsoft.com/office/powerpoint/2010/main" val="2058062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One Line Header &amp; sub headline">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a:extLst>
              <a:ext uri="{28A0092B-C50C-407E-A947-70E740481C1C}">
                <a14:useLocalDpi xmlns:a14="http://schemas.microsoft.com/office/drawing/2010/main" val="0"/>
              </a:ext>
            </a:extLst>
          </a:blip>
          <a:srcRect b="15152"/>
          <a:stretch/>
        </p:blipFill>
        <p:spPr>
          <a:xfrm>
            <a:off x="7810500" y="4642697"/>
            <a:ext cx="1181100" cy="367453"/>
          </a:xfrm>
          <a:prstGeom prst="rect">
            <a:avLst/>
          </a:prstGeom>
        </p:spPr>
      </p:pic>
      <p:sp>
        <p:nvSpPr>
          <p:cNvPr id="10" name="Text Placeholder 3"/>
          <p:cNvSpPr>
            <a:spLocks noGrp="1"/>
          </p:cNvSpPr>
          <p:nvPr>
            <p:ph type="body" sz="quarter" idx="10"/>
          </p:nvPr>
        </p:nvSpPr>
        <p:spPr>
          <a:xfrm>
            <a:off x="381000" y="285750"/>
            <a:ext cx="8458200" cy="381000"/>
          </a:xfrm>
          <a:prstGeom prst="rect">
            <a:avLst/>
          </a:prstGeom>
        </p:spPr>
        <p:txBody>
          <a:bodyPr lIns="0" rIns="0" anchor="ctr" anchorCtr="0"/>
          <a:lstStyle>
            <a:lvl1pPr>
              <a:defRPr lang="en-US" sz="2600" dirty="0" smtClean="0"/>
            </a:lvl1pPr>
          </a:lstStyle>
          <a:p>
            <a:pPr marL="0" lvl="0" indent="0">
              <a:lnSpc>
                <a:spcPct val="80000"/>
              </a:lnSpc>
              <a:spcBef>
                <a:spcPts val="0"/>
              </a:spcBef>
              <a:buNone/>
            </a:pPr>
            <a:r>
              <a:rPr lang="en-US" smtClean="0"/>
              <a:t>Click to edit Master text styles</a:t>
            </a:r>
          </a:p>
        </p:txBody>
      </p:sp>
      <p:sp>
        <p:nvSpPr>
          <p:cNvPr id="11" name="Text Placeholder 3"/>
          <p:cNvSpPr>
            <a:spLocks noGrp="1"/>
          </p:cNvSpPr>
          <p:nvPr>
            <p:ph type="body" sz="quarter" idx="12" hasCustomPrompt="1"/>
          </p:nvPr>
        </p:nvSpPr>
        <p:spPr>
          <a:xfrm>
            <a:off x="381000" y="971550"/>
            <a:ext cx="8458200" cy="3566160"/>
          </a:xfrm>
          <a:prstGeom prst="rect">
            <a:avLst/>
          </a:prstGeom>
        </p:spPr>
        <p:txBody>
          <a:bodyPr lIns="0" rIns="0" anchor="t" anchorCtr="0"/>
          <a:lstStyle>
            <a:lvl1pPr marL="0" indent="0">
              <a:buNone/>
              <a:defRPr sz="1600" baseline="0"/>
            </a:lvl1pPr>
          </a:lstStyle>
          <a:p>
            <a:pPr lvl="0"/>
            <a:r>
              <a:rPr lang="en-US" dirty="0" smtClean="0"/>
              <a:t>Click to edit sub headline styles</a:t>
            </a:r>
          </a:p>
        </p:txBody>
      </p:sp>
    </p:spTree>
    <p:extLst>
      <p:ext uri="{BB962C8B-B14F-4D97-AF65-F5344CB8AC3E}">
        <p14:creationId xmlns:p14="http://schemas.microsoft.com/office/powerpoint/2010/main" val="2817853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amp; Content">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a:extLst>
              <a:ext uri="{28A0092B-C50C-407E-A947-70E740481C1C}">
                <a14:useLocalDpi xmlns:a14="http://schemas.microsoft.com/office/drawing/2010/main" val="0"/>
              </a:ext>
            </a:extLst>
          </a:blip>
          <a:srcRect b="15152"/>
          <a:stretch/>
        </p:blipFill>
        <p:spPr>
          <a:xfrm>
            <a:off x="7810500" y="4642697"/>
            <a:ext cx="1181100" cy="367453"/>
          </a:xfrm>
          <a:prstGeom prst="rect">
            <a:avLst/>
          </a:prstGeom>
        </p:spPr>
      </p:pic>
      <p:sp>
        <p:nvSpPr>
          <p:cNvPr id="10" name="Text Placeholder 3"/>
          <p:cNvSpPr>
            <a:spLocks noGrp="1"/>
          </p:cNvSpPr>
          <p:nvPr>
            <p:ph type="body" sz="quarter" idx="10"/>
          </p:nvPr>
        </p:nvSpPr>
        <p:spPr>
          <a:xfrm>
            <a:off x="381000" y="285750"/>
            <a:ext cx="8458200" cy="381000"/>
          </a:xfrm>
          <a:prstGeom prst="rect">
            <a:avLst/>
          </a:prstGeom>
        </p:spPr>
        <p:txBody>
          <a:bodyPr lIns="0" rIns="0" anchor="ctr" anchorCtr="0"/>
          <a:lstStyle>
            <a:lvl1pPr>
              <a:defRPr lang="en-US" sz="2600" dirty="0" smtClean="0"/>
            </a:lvl1pPr>
          </a:lstStyle>
          <a:p>
            <a:pPr marL="0" lvl="0" indent="0">
              <a:lnSpc>
                <a:spcPct val="80000"/>
              </a:lnSpc>
              <a:spcBef>
                <a:spcPts val="0"/>
              </a:spcBef>
              <a:buNone/>
            </a:pPr>
            <a:r>
              <a:rPr lang="en-US" smtClean="0"/>
              <a:t>Click to edit Master text styles</a:t>
            </a:r>
          </a:p>
        </p:txBody>
      </p:sp>
      <p:sp>
        <p:nvSpPr>
          <p:cNvPr id="4" name="Text Placeholder 3"/>
          <p:cNvSpPr>
            <a:spLocks noGrp="1"/>
          </p:cNvSpPr>
          <p:nvPr>
            <p:ph type="body" sz="quarter" idx="11" hasCustomPrompt="1"/>
          </p:nvPr>
        </p:nvSpPr>
        <p:spPr>
          <a:xfrm>
            <a:off x="4191000" y="971550"/>
            <a:ext cx="4572000" cy="3566160"/>
          </a:xfrm>
          <a:prstGeom prst="rect">
            <a:avLst/>
          </a:prstGeom>
        </p:spPr>
        <p:txBody>
          <a:bodyPr lIns="0"/>
          <a:lstStyle>
            <a:lvl1pPr marL="0" indent="0">
              <a:buFont typeface="Wingdings" panose="05000000000000000000" pitchFamily="2" charset="2"/>
              <a:buNone/>
              <a:defRPr sz="2000"/>
            </a:lvl1pPr>
            <a:lvl2pPr marL="573088" indent="-231775">
              <a:buFont typeface="Arial" panose="020B0604020202020204" pitchFamily="34" charset="0"/>
              <a:buChar char="-"/>
              <a:defRPr sz="1600"/>
            </a:lvl2pPr>
            <a:lvl3pPr marL="742950" indent="-169863">
              <a:buFont typeface="Courier New" panose="02070309020205020404" pitchFamily="49" charset="0"/>
              <a:buChar char="o"/>
              <a:defRPr sz="1400"/>
            </a:lvl3pPr>
          </a:lstStyle>
          <a:p>
            <a:pPr lvl="0"/>
            <a:r>
              <a:rPr lang="en-US" dirty="0" smtClean="0"/>
              <a:t>Click to edit body text styles</a:t>
            </a:r>
          </a:p>
        </p:txBody>
      </p:sp>
      <p:sp>
        <p:nvSpPr>
          <p:cNvPr id="7" name="Picture Placeholder 6"/>
          <p:cNvSpPr>
            <a:spLocks noGrp="1"/>
          </p:cNvSpPr>
          <p:nvPr>
            <p:ph type="pic" sz="quarter" idx="12"/>
          </p:nvPr>
        </p:nvSpPr>
        <p:spPr>
          <a:xfrm>
            <a:off x="381000" y="971550"/>
            <a:ext cx="3657600" cy="3566160"/>
          </a:xfrm>
          <a:prstGeom prst="rect">
            <a:avLst/>
          </a:prstGeom>
        </p:spPr>
        <p:txBody>
          <a:bodyPr/>
          <a:lstStyle>
            <a:lvl1pPr marL="0" indent="0">
              <a:buNone/>
              <a:defRPr/>
            </a:lvl1pPr>
          </a:lstStyle>
          <a:p>
            <a:r>
              <a:rPr lang="en-US" smtClean="0"/>
              <a:t>Click icon to add picture</a:t>
            </a:r>
            <a:endParaRPr lang="en-US" dirty="0"/>
          </a:p>
        </p:txBody>
      </p:sp>
    </p:spTree>
    <p:extLst>
      <p:ext uri="{BB962C8B-B14F-4D97-AF65-F5344CB8AC3E}">
        <p14:creationId xmlns:p14="http://schemas.microsoft.com/office/powerpoint/2010/main" val="1984497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5" r:id="rId1"/>
    <p:sldLayoutId id="2147483663" r:id="rId2"/>
    <p:sldLayoutId id="2147483664" r:id="rId3"/>
    <p:sldLayoutId id="2147483665" r:id="rId4"/>
    <p:sldLayoutId id="2147483668" r:id="rId5"/>
    <p:sldLayoutId id="2147483660" r:id="rId6"/>
    <p:sldLayoutId id="2147483671" r:id="rId7"/>
    <p:sldLayoutId id="2147483673" r:id="rId8"/>
    <p:sldLayoutId id="2147483669" r:id="rId9"/>
    <p:sldLayoutId id="2147483670" r:id="rId10"/>
    <p:sldLayoutId id="2147483666" r:id="rId11"/>
    <p:sldLayoutId id="2147483656" r:id="rId12"/>
    <p:sldLayoutId id="2147483674" r:id="rId13"/>
    <p:sldLayoutId id="2147483675" r:id="rId14"/>
  </p:sldLayoutIdLst>
  <p:hf hdr="0" ftr="0" dt="0"/>
  <p:txStyles>
    <p:titleStyle>
      <a:lvl1pPr algn="l" defTabSz="914400" rtl="0" eaLnBrk="1" latinLnBrk="0" hangingPunct="1">
        <a:spcBef>
          <a:spcPct val="0"/>
        </a:spcBef>
        <a:buNone/>
        <a:defRPr sz="28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Vw</a:t>
            </a:r>
            <a:r>
              <a:rPr lang="en-US" dirty="0" smtClean="0"/>
              <a:t> Installation Center Modules</a:t>
            </a:r>
            <a:endParaRPr lang="en-US" dirty="0"/>
          </a:p>
        </p:txBody>
      </p:sp>
      <p:sp>
        <p:nvSpPr>
          <p:cNvPr id="4" name="Rectangle 3"/>
          <p:cNvSpPr/>
          <p:nvPr/>
        </p:nvSpPr>
        <p:spPr>
          <a:xfrm>
            <a:off x="197099" y="482476"/>
            <a:ext cx="8964488" cy="4247317"/>
          </a:xfrm>
          <a:prstGeom prst="rect">
            <a:avLst/>
          </a:prstGeom>
        </p:spPr>
        <p:txBody>
          <a:bodyPr wrap="square">
            <a:spAutoFit/>
          </a:bodyPr>
          <a:lstStyle/>
          <a:p>
            <a:r>
              <a:rPr lang="en-US" dirty="0">
                <a:solidFill>
                  <a:schemeClr val="tx1">
                    <a:lumMod val="50000"/>
                    <a:lumOff val="50000"/>
                  </a:schemeClr>
                </a:solidFill>
              </a:rPr>
              <a:t>Package </a:t>
            </a:r>
          </a:p>
          <a:p>
            <a:r>
              <a:rPr lang="en-US" dirty="0">
                <a:solidFill>
                  <a:schemeClr val="tx1">
                    <a:lumMod val="50000"/>
                    <a:lumOff val="50000"/>
                  </a:schemeClr>
                </a:solidFill>
              </a:rPr>
              <a:t>	Unified package for all tech components </a:t>
            </a:r>
          </a:p>
          <a:p>
            <a:r>
              <a:rPr lang="en-US" dirty="0" err="1">
                <a:solidFill>
                  <a:schemeClr val="tx1">
                    <a:lumMod val="50000"/>
                    <a:lumOff val="50000"/>
                  </a:schemeClr>
                </a:solidFill>
              </a:rPr>
              <a:t>Deployer</a:t>
            </a:r>
            <a:r>
              <a:rPr lang="en-US" dirty="0">
                <a:solidFill>
                  <a:schemeClr val="tx1">
                    <a:lumMod val="50000"/>
                    <a:lumOff val="50000"/>
                  </a:schemeClr>
                </a:solidFill>
              </a:rPr>
              <a:t>	</a:t>
            </a:r>
          </a:p>
          <a:p>
            <a:endParaRPr lang="en-US" dirty="0">
              <a:solidFill>
                <a:schemeClr val="tx1">
                  <a:lumMod val="50000"/>
                  <a:lumOff val="50000"/>
                </a:schemeClr>
              </a:solidFill>
            </a:endParaRPr>
          </a:p>
          <a:p>
            <a:pPr marL="742950" lvl="1" indent="-285750">
              <a:buFont typeface="Arial" panose="020B0604020202020204" pitchFamily="34" charset="0"/>
              <a:buChar char="•"/>
            </a:pPr>
            <a:r>
              <a:rPr lang="en-US" dirty="0">
                <a:solidFill>
                  <a:schemeClr val="tx1">
                    <a:lumMod val="50000"/>
                    <a:lumOff val="50000"/>
                  </a:schemeClr>
                </a:solidFill>
              </a:rPr>
              <a:t>Default Installation </a:t>
            </a:r>
          </a:p>
          <a:p>
            <a:pPr marL="1200150" lvl="2" indent="-285750">
              <a:buFont typeface="Arial" panose="020B0604020202020204" pitchFamily="34" charset="0"/>
              <a:buChar char="•"/>
            </a:pPr>
            <a:r>
              <a:rPr lang="en-US" dirty="0">
                <a:solidFill>
                  <a:schemeClr val="tx1">
                    <a:lumMod val="50000"/>
                    <a:lumOff val="50000"/>
                  </a:schemeClr>
                </a:solidFill>
              </a:rPr>
              <a:t>Ground up setup </a:t>
            </a:r>
          </a:p>
          <a:p>
            <a:pPr marL="1200150" lvl="2" indent="-285750">
              <a:buFont typeface="Arial" panose="020B0604020202020204" pitchFamily="34" charset="0"/>
              <a:buChar char="•"/>
            </a:pPr>
            <a:r>
              <a:rPr lang="en-US" dirty="0">
                <a:solidFill>
                  <a:schemeClr val="tx1">
                    <a:lumMod val="50000"/>
                    <a:lumOff val="50000"/>
                  </a:schemeClr>
                </a:solidFill>
              </a:rPr>
              <a:t>Upgrade </a:t>
            </a:r>
          </a:p>
          <a:p>
            <a:pPr marL="285750" indent="-285750">
              <a:buFont typeface="Arial" panose="020B0604020202020204" pitchFamily="34" charset="0"/>
              <a:buChar char="•"/>
            </a:pPr>
            <a:endParaRPr lang="en-US" dirty="0">
              <a:solidFill>
                <a:schemeClr val="tx1">
                  <a:lumMod val="50000"/>
                  <a:lumOff val="50000"/>
                </a:schemeClr>
              </a:solidFill>
            </a:endParaRPr>
          </a:p>
          <a:p>
            <a:pPr marL="742950" lvl="1" indent="-285750">
              <a:buFont typeface="Arial" panose="020B0604020202020204" pitchFamily="34" charset="0"/>
              <a:buChar char="•"/>
            </a:pPr>
            <a:r>
              <a:rPr lang="en-US" dirty="0">
                <a:solidFill>
                  <a:schemeClr val="tx1">
                    <a:lumMod val="50000"/>
                    <a:lumOff val="50000"/>
                  </a:schemeClr>
                </a:solidFill>
              </a:rPr>
              <a:t>Multitenant </a:t>
            </a:r>
          </a:p>
          <a:p>
            <a:pPr marL="1200150" lvl="2" indent="-285750">
              <a:buFont typeface="Arial" panose="020B0604020202020204" pitchFamily="34" charset="0"/>
              <a:buChar char="•"/>
            </a:pPr>
            <a:r>
              <a:rPr lang="en-US" dirty="0">
                <a:solidFill>
                  <a:schemeClr val="tx1">
                    <a:lumMod val="50000"/>
                    <a:lumOff val="50000"/>
                  </a:schemeClr>
                </a:solidFill>
              </a:rPr>
              <a:t>Ground up setup</a:t>
            </a:r>
          </a:p>
          <a:p>
            <a:pPr marL="1200150" lvl="2" indent="-285750">
              <a:buFont typeface="Arial" panose="020B0604020202020204" pitchFamily="34" charset="0"/>
              <a:buChar char="•"/>
            </a:pPr>
            <a:r>
              <a:rPr lang="en-US" dirty="0">
                <a:solidFill>
                  <a:schemeClr val="tx1">
                    <a:lumMod val="50000"/>
                    <a:lumOff val="50000"/>
                  </a:schemeClr>
                </a:solidFill>
              </a:rPr>
              <a:t>Upgrade</a:t>
            </a:r>
          </a:p>
          <a:p>
            <a:endParaRPr lang="en-US" dirty="0">
              <a:solidFill>
                <a:schemeClr val="tx1">
                  <a:lumMod val="50000"/>
                  <a:lumOff val="50000"/>
                </a:schemeClr>
              </a:solidFill>
            </a:endParaRPr>
          </a:p>
          <a:p>
            <a:r>
              <a:rPr lang="en-US" dirty="0" err="1">
                <a:solidFill>
                  <a:schemeClr val="tx1">
                    <a:lumMod val="50000"/>
                    <a:lumOff val="50000"/>
                  </a:schemeClr>
                </a:solidFill>
              </a:rPr>
              <a:t>Config</a:t>
            </a:r>
            <a:r>
              <a:rPr lang="en-US" dirty="0">
                <a:solidFill>
                  <a:schemeClr val="tx1">
                    <a:lumMod val="50000"/>
                    <a:lumOff val="50000"/>
                  </a:schemeClr>
                </a:solidFill>
              </a:rPr>
              <a:t> Update – </a:t>
            </a:r>
            <a:r>
              <a:rPr lang="en-US" dirty="0" err="1">
                <a:solidFill>
                  <a:schemeClr val="tx1">
                    <a:lumMod val="50000"/>
                    <a:lumOff val="50000"/>
                  </a:schemeClr>
                </a:solidFill>
              </a:rPr>
              <a:t>config</a:t>
            </a:r>
            <a:r>
              <a:rPr lang="en-US" dirty="0">
                <a:solidFill>
                  <a:schemeClr val="tx1">
                    <a:lumMod val="50000"/>
                    <a:lumOff val="50000"/>
                  </a:schemeClr>
                </a:solidFill>
              </a:rPr>
              <a:t> file generation automated</a:t>
            </a:r>
          </a:p>
          <a:p>
            <a:endParaRPr lang="en-US" dirty="0">
              <a:solidFill>
                <a:schemeClr val="tx1">
                  <a:lumMod val="50000"/>
                  <a:lumOff val="50000"/>
                </a:schemeClr>
              </a:solidFill>
            </a:endParaRPr>
          </a:p>
          <a:p>
            <a:r>
              <a:rPr lang="en-US" dirty="0" err="1">
                <a:solidFill>
                  <a:schemeClr val="tx1">
                    <a:lumMod val="50000"/>
                    <a:lumOff val="50000"/>
                  </a:schemeClr>
                </a:solidFill>
              </a:rPr>
              <a:t>Config</a:t>
            </a:r>
            <a:r>
              <a:rPr lang="en-US" dirty="0">
                <a:solidFill>
                  <a:schemeClr val="tx1">
                    <a:lumMod val="50000"/>
                    <a:lumOff val="50000"/>
                  </a:schemeClr>
                </a:solidFill>
              </a:rPr>
              <a:t> Editor (In progress)</a:t>
            </a:r>
          </a:p>
        </p:txBody>
      </p:sp>
    </p:spTree>
    <p:extLst>
      <p:ext uri="{BB962C8B-B14F-4D97-AF65-F5344CB8AC3E}">
        <p14:creationId xmlns:p14="http://schemas.microsoft.com/office/powerpoint/2010/main" val="3476643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Salient Features </a:t>
            </a:r>
            <a:endParaRPr lang="en-US" dirty="0"/>
          </a:p>
        </p:txBody>
      </p:sp>
      <p:sp>
        <p:nvSpPr>
          <p:cNvPr id="4" name="Rectangle 3"/>
          <p:cNvSpPr/>
          <p:nvPr/>
        </p:nvSpPr>
        <p:spPr>
          <a:xfrm>
            <a:off x="395536" y="843558"/>
            <a:ext cx="8208912" cy="4247317"/>
          </a:xfrm>
          <a:prstGeom prst="rect">
            <a:avLst/>
          </a:prstGeom>
        </p:spPr>
        <p:txBody>
          <a:bodyPr wrap="square">
            <a:spAutoFit/>
          </a:bodyPr>
          <a:lstStyle/>
          <a:p>
            <a:pPr marL="285750" indent="-285750">
              <a:buFont typeface="Arial" panose="020B0604020202020204" pitchFamily="34" charset="0"/>
              <a:buChar char="•"/>
            </a:pPr>
            <a:r>
              <a:rPr lang="en-US" dirty="0" smtClean="0">
                <a:solidFill>
                  <a:schemeClr val="tx1">
                    <a:lumMod val="50000"/>
                    <a:lumOff val="50000"/>
                  </a:schemeClr>
                </a:solidFill>
              </a:rPr>
              <a:t>Capable of Remote installation </a:t>
            </a:r>
          </a:p>
          <a:p>
            <a:pPr marL="285750" indent="-285750">
              <a:buFont typeface="Arial" panose="020B0604020202020204" pitchFamily="34" charset="0"/>
              <a:buChar char="•"/>
            </a:pPr>
            <a:endParaRPr lang="en-US" dirty="0" smtClean="0">
              <a:solidFill>
                <a:schemeClr val="tx1">
                  <a:lumMod val="50000"/>
                  <a:lumOff val="50000"/>
                </a:schemeClr>
              </a:solidFill>
            </a:endParaRPr>
          </a:p>
          <a:p>
            <a:pPr marL="285750" indent="-285750">
              <a:buFont typeface="Arial" panose="020B0604020202020204" pitchFamily="34" charset="0"/>
              <a:buChar char="•"/>
            </a:pPr>
            <a:r>
              <a:rPr lang="en-US" dirty="0" smtClean="0">
                <a:solidFill>
                  <a:schemeClr val="tx1">
                    <a:lumMod val="50000"/>
                    <a:lumOff val="50000"/>
                  </a:schemeClr>
                </a:solidFill>
              </a:rPr>
              <a:t>Prerequisite checks handled</a:t>
            </a:r>
          </a:p>
          <a:p>
            <a:pPr marL="285750" indent="-285750">
              <a:buFont typeface="Arial" panose="020B0604020202020204" pitchFamily="34" charset="0"/>
              <a:buChar char="•"/>
            </a:pPr>
            <a:endParaRPr lang="en-US" dirty="0" smtClean="0">
              <a:solidFill>
                <a:schemeClr val="tx1">
                  <a:lumMod val="50000"/>
                  <a:lumOff val="50000"/>
                </a:schemeClr>
              </a:solidFill>
            </a:endParaRPr>
          </a:p>
          <a:p>
            <a:pPr marL="285750" indent="-285750">
              <a:buFont typeface="Arial" panose="020B0604020202020204" pitchFamily="34" charset="0"/>
              <a:buChar char="•"/>
            </a:pPr>
            <a:r>
              <a:rPr lang="en-US" dirty="0" smtClean="0">
                <a:solidFill>
                  <a:schemeClr val="tx1">
                    <a:lumMod val="50000"/>
                    <a:lumOff val="50000"/>
                  </a:schemeClr>
                </a:solidFill>
              </a:rPr>
              <a:t>All </a:t>
            </a:r>
            <a:r>
              <a:rPr lang="en-US" dirty="0" err="1" smtClean="0">
                <a:solidFill>
                  <a:schemeClr val="tx1">
                    <a:lumMod val="50000"/>
                    <a:lumOff val="50000"/>
                  </a:schemeClr>
                </a:solidFill>
              </a:rPr>
              <a:t>config</a:t>
            </a:r>
            <a:r>
              <a:rPr lang="en-US" dirty="0" smtClean="0">
                <a:solidFill>
                  <a:schemeClr val="tx1">
                    <a:lumMod val="50000"/>
                    <a:lumOff val="50000"/>
                  </a:schemeClr>
                </a:solidFill>
              </a:rPr>
              <a:t> files are generated by the installation center and deployed, thereby enabling application launch as soon as the installation is completed</a:t>
            </a:r>
          </a:p>
          <a:p>
            <a:pPr marL="285750" indent="-285750">
              <a:buFont typeface="Arial" panose="020B0604020202020204" pitchFamily="34" charset="0"/>
              <a:buChar char="•"/>
            </a:pPr>
            <a:endParaRPr lang="en-US" dirty="0" smtClean="0">
              <a:solidFill>
                <a:schemeClr val="tx1">
                  <a:lumMod val="50000"/>
                  <a:lumOff val="50000"/>
                </a:schemeClr>
              </a:solidFill>
            </a:endParaRPr>
          </a:p>
          <a:p>
            <a:pPr marL="285750" indent="-285750">
              <a:buFont typeface="Arial" panose="020B0604020202020204" pitchFamily="34" charset="0"/>
              <a:buChar char="•"/>
            </a:pPr>
            <a:r>
              <a:rPr lang="en-US" dirty="0" smtClean="0">
                <a:solidFill>
                  <a:schemeClr val="tx1">
                    <a:lumMod val="50000"/>
                    <a:lumOff val="50000"/>
                  </a:schemeClr>
                </a:solidFill>
              </a:rPr>
              <a:t>Installation time reduced by 75%</a:t>
            </a:r>
          </a:p>
          <a:p>
            <a:pPr marL="285750" indent="-285750">
              <a:buFont typeface="Arial" panose="020B0604020202020204" pitchFamily="34" charset="0"/>
              <a:buChar char="•"/>
            </a:pPr>
            <a:endParaRPr lang="en-US" dirty="0" smtClean="0">
              <a:solidFill>
                <a:schemeClr val="tx1">
                  <a:lumMod val="50000"/>
                  <a:lumOff val="50000"/>
                </a:schemeClr>
              </a:solidFill>
            </a:endParaRPr>
          </a:p>
          <a:p>
            <a:pPr marL="285750" indent="-285750">
              <a:buFont typeface="Arial" panose="020B0604020202020204" pitchFamily="34" charset="0"/>
              <a:buChar char="•"/>
            </a:pPr>
            <a:r>
              <a:rPr lang="en-US" dirty="0" smtClean="0">
                <a:solidFill>
                  <a:schemeClr val="tx1">
                    <a:lumMod val="50000"/>
                    <a:lumOff val="50000"/>
                  </a:schemeClr>
                </a:solidFill>
              </a:rPr>
              <a:t>Rollback in case of errors</a:t>
            </a:r>
          </a:p>
          <a:p>
            <a:pPr marL="285750" indent="-285750">
              <a:buFont typeface="Arial" panose="020B0604020202020204" pitchFamily="34" charset="0"/>
              <a:buChar char="•"/>
            </a:pPr>
            <a:endParaRPr lang="en-US" dirty="0">
              <a:solidFill>
                <a:schemeClr val="tx1">
                  <a:lumMod val="50000"/>
                  <a:lumOff val="50000"/>
                </a:schemeClr>
              </a:solidFill>
            </a:endParaRPr>
          </a:p>
          <a:p>
            <a:pPr marL="285750" indent="-285750">
              <a:buFont typeface="Arial" panose="020B0604020202020204" pitchFamily="34" charset="0"/>
              <a:buChar char="•"/>
            </a:pPr>
            <a:r>
              <a:rPr lang="en-US" dirty="0" smtClean="0">
                <a:solidFill>
                  <a:schemeClr val="tx1">
                    <a:lumMod val="50000"/>
                    <a:lumOff val="50000"/>
                  </a:schemeClr>
                </a:solidFill>
              </a:rPr>
              <a:t>Logging </a:t>
            </a:r>
          </a:p>
          <a:p>
            <a:pPr marL="285750" indent="-285750">
              <a:buFont typeface="Arial" panose="020B0604020202020204" pitchFamily="34" charset="0"/>
              <a:buChar char="•"/>
            </a:pPr>
            <a:endParaRPr lang="en-US" dirty="0">
              <a:solidFill>
                <a:schemeClr val="tx1">
                  <a:lumMod val="50000"/>
                  <a:lumOff val="50000"/>
                </a:schemeClr>
              </a:solidFill>
            </a:endParaRPr>
          </a:p>
          <a:p>
            <a:pPr marL="285750" indent="-285750">
              <a:buFont typeface="Arial" panose="020B0604020202020204" pitchFamily="34" charset="0"/>
              <a:buChar char="•"/>
            </a:pPr>
            <a:r>
              <a:rPr lang="en-US" dirty="0" smtClean="0">
                <a:solidFill>
                  <a:schemeClr val="tx1">
                    <a:lumMod val="50000"/>
                    <a:lumOff val="50000"/>
                  </a:schemeClr>
                </a:solidFill>
              </a:rPr>
              <a:t>All manual steps while adding a new tenant is automated.</a:t>
            </a:r>
          </a:p>
          <a:p>
            <a:pPr marL="285750" indent="-285750">
              <a:buFont typeface="Arial" panose="020B0604020202020204" pitchFamily="34" charset="0"/>
              <a:buChar char="•"/>
            </a:pPr>
            <a:endParaRPr lang="en-US" dirty="0" smtClean="0">
              <a:solidFill>
                <a:schemeClr val="tx1">
                  <a:lumMod val="50000"/>
                  <a:lumOff val="50000"/>
                </a:schemeClr>
              </a:solidFill>
            </a:endParaRPr>
          </a:p>
        </p:txBody>
      </p:sp>
    </p:spTree>
    <p:extLst>
      <p:ext uri="{BB962C8B-B14F-4D97-AF65-F5344CB8AC3E}">
        <p14:creationId xmlns:p14="http://schemas.microsoft.com/office/powerpoint/2010/main" val="1530198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939265" y="133350"/>
            <a:ext cx="7848600" cy="304800"/>
          </a:xfrm>
        </p:spPr>
        <p:txBody>
          <a:bodyPr/>
          <a:lstStyle/>
          <a:p>
            <a:pPr marL="0" indent="0">
              <a:buNone/>
            </a:pPr>
            <a:r>
              <a:rPr lang="en-US" dirty="0" smtClean="0"/>
              <a:t>Default Setup</a:t>
            </a:r>
            <a:endParaRPr lang="en-US" dirty="0"/>
          </a:p>
        </p:txBody>
      </p:sp>
      <p:sp>
        <p:nvSpPr>
          <p:cNvPr id="3" name="Text Placeholder 2"/>
          <p:cNvSpPr txBox="1">
            <a:spLocks/>
          </p:cNvSpPr>
          <p:nvPr/>
        </p:nvSpPr>
        <p:spPr>
          <a:xfrm>
            <a:off x="381000" y="971550"/>
            <a:ext cx="8382000" cy="3505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endParaRPr lang="en-US" dirty="0"/>
          </a:p>
        </p:txBody>
      </p:sp>
      <p:sp>
        <p:nvSpPr>
          <p:cNvPr id="5" name="Text Placeholder 2"/>
          <p:cNvSpPr txBox="1">
            <a:spLocks/>
          </p:cNvSpPr>
          <p:nvPr/>
        </p:nvSpPr>
        <p:spPr>
          <a:xfrm>
            <a:off x="381000" y="971550"/>
            <a:ext cx="8382000" cy="3505200"/>
          </a:xfrm>
          <a:prstGeom prst="rect">
            <a:avLst/>
          </a:prstGeom>
        </p:spPr>
        <p:txBody>
          <a:bodyPr lIns="0" rIns="0" anchor="t" anchorCtr="0"/>
          <a:lstStyle>
            <a:lvl1pPr marL="0" indent="0" algn="l" defTabSz="914400" rtl="0" eaLnBrk="1" latinLnBrk="0" hangingPunct="1">
              <a:spcBef>
                <a:spcPct val="20000"/>
              </a:spcBef>
              <a:buFont typeface="Arial" pitchFamily="34" charset="0"/>
              <a:buNone/>
              <a:defRPr sz="18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600" dirty="0"/>
          </a:p>
        </p:txBody>
      </p:sp>
      <p:sp>
        <p:nvSpPr>
          <p:cNvPr id="6" name="Rounded Rectangle 5"/>
          <p:cNvSpPr/>
          <p:nvPr/>
        </p:nvSpPr>
        <p:spPr>
          <a:xfrm>
            <a:off x="3505200" y="819150"/>
            <a:ext cx="1600200" cy="5029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Default</a:t>
            </a:r>
            <a:endParaRPr lang="en-US" sz="1200" dirty="0"/>
          </a:p>
        </p:txBody>
      </p:sp>
      <p:sp>
        <p:nvSpPr>
          <p:cNvPr id="7" name="Rounded Rectangle 6"/>
          <p:cNvSpPr/>
          <p:nvPr/>
        </p:nvSpPr>
        <p:spPr>
          <a:xfrm>
            <a:off x="1905000" y="1885950"/>
            <a:ext cx="1600200" cy="5029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Ground-up/ Fresh setup</a:t>
            </a:r>
            <a:endParaRPr lang="en-US" sz="1200" dirty="0"/>
          </a:p>
        </p:txBody>
      </p:sp>
      <p:sp>
        <p:nvSpPr>
          <p:cNvPr id="8" name="Rounded Rectangle 7"/>
          <p:cNvSpPr/>
          <p:nvPr/>
        </p:nvSpPr>
        <p:spPr>
          <a:xfrm>
            <a:off x="5257800" y="1885950"/>
            <a:ext cx="1600200" cy="5029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Existing setup</a:t>
            </a:r>
          </a:p>
        </p:txBody>
      </p:sp>
      <p:sp>
        <p:nvSpPr>
          <p:cNvPr id="9" name="Rectangle 8"/>
          <p:cNvSpPr/>
          <p:nvPr/>
        </p:nvSpPr>
        <p:spPr>
          <a:xfrm>
            <a:off x="914400" y="2952750"/>
            <a:ext cx="333756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Run the installer pointing to the </a:t>
            </a:r>
            <a:r>
              <a:rPr lang="en-US" sz="1200" dirty="0" err="1" smtClean="0"/>
              <a:t>Depdb</a:t>
            </a:r>
            <a:endParaRPr lang="en-US" sz="1200" dirty="0" smtClean="0"/>
          </a:p>
          <a:p>
            <a:pPr algn="ctr"/>
            <a:r>
              <a:rPr lang="en-US" sz="1200" dirty="0" smtClean="0"/>
              <a:t>Web, app, and DB layers gets created.  Deliverables gets installed in the corresponding layers. </a:t>
            </a:r>
            <a:endParaRPr lang="en-US" sz="1200" dirty="0"/>
          </a:p>
        </p:txBody>
      </p:sp>
      <p:sp>
        <p:nvSpPr>
          <p:cNvPr id="10" name="Rectangle 9"/>
          <p:cNvSpPr/>
          <p:nvPr/>
        </p:nvSpPr>
        <p:spPr>
          <a:xfrm>
            <a:off x="4800600" y="2952750"/>
            <a:ext cx="333756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Run the installer pointing to the </a:t>
            </a:r>
            <a:r>
              <a:rPr lang="en-US" sz="1200" dirty="0" err="1" smtClean="0"/>
              <a:t>Depdb</a:t>
            </a:r>
            <a:r>
              <a:rPr lang="en-US" sz="1200" dirty="0" smtClean="0"/>
              <a:t>  </a:t>
            </a:r>
            <a:endParaRPr lang="en-US" sz="1200" dirty="0"/>
          </a:p>
          <a:p>
            <a:pPr algn="ctr"/>
            <a:r>
              <a:rPr lang="en-US" sz="1200" dirty="0"/>
              <a:t>Web, app, and DB layers </a:t>
            </a:r>
            <a:r>
              <a:rPr lang="en-US" sz="1200" dirty="0" smtClean="0"/>
              <a:t>deliverables gets installed (upgraded) in the corresponding layers.</a:t>
            </a:r>
            <a:endParaRPr lang="en-US" sz="1200" dirty="0"/>
          </a:p>
        </p:txBody>
      </p:sp>
      <p:cxnSp>
        <p:nvCxnSpPr>
          <p:cNvPr id="12" name="Straight Arrow Connector 11"/>
          <p:cNvCxnSpPr>
            <a:stCxn id="7" idx="2"/>
          </p:cNvCxnSpPr>
          <p:nvPr/>
        </p:nvCxnSpPr>
        <p:spPr>
          <a:xfrm>
            <a:off x="2705100" y="2388870"/>
            <a:ext cx="0" cy="5507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519737" y="1919062"/>
            <a:ext cx="0" cy="4340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5943600" y="2335050"/>
            <a:ext cx="0" cy="6045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667001" y="1504950"/>
            <a:ext cx="318741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6" idx="2"/>
          </p:cNvCxnSpPr>
          <p:nvPr/>
        </p:nvCxnSpPr>
        <p:spPr>
          <a:xfrm>
            <a:off x="4305300" y="1322070"/>
            <a:ext cx="0" cy="18288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5854415" y="1504950"/>
            <a:ext cx="0" cy="3815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2667000" y="1504950"/>
            <a:ext cx="1" cy="381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3207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0" indent="0">
              <a:buNone/>
            </a:pPr>
            <a:r>
              <a:rPr lang="en-US" dirty="0" smtClean="0"/>
              <a:t>Multitenant setup</a:t>
            </a:r>
            <a:endParaRPr lang="en-US" dirty="0"/>
          </a:p>
        </p:txBody>
      </p:sp>
      <p:sp>
        <p:nvSpPr>
          <p:cNvPr id="3" name="Rounded Rectangle 2"/>
          <p:cNvSpPr/>
          <p:nvPr/>
        </p:nvSpPr>
        <p:spPr>
          <a:xfrm>
            <a:off x="2819400" y="819150"/>
            <a:ext cx="1447800" cy="304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Multitenant </a:t>
            </a:r>
            <a:endParaRPr lang="en-US" sz="1200" dirty="0"/>
          </a:p>
        </p:txBody>
      </p:sp>
      <p:sp>
        <p:nvSpPr>
          <p:cNvPr id="4" name="Rounded Rectangle 3"/>
          <p:cNvSpPr/>
          <p:nvPr/>
        </p:nvSpPr>
        <p:spPr>
          <a:xfrm>
            <a:off x="685800" y="1457325"/>
            <a:ext cx="1600200" cy="352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Ground-up / Fresh  setup</a:t>
            </a:r>
            <a:endParaRPr lang="en-US" sz="1200" dirty="0"/>
          </a:p>
        </p:txBody>
      </p:sp>
      <p:sp>
        <p:nvSpPr>
          <p:cNvPr id="5" name="Rounded Rectangle 4"/>
          <p:cNvSpPr/>
          <p:nvPr/>
        </p:nvSpPr>
        <p:spPr>
          <a:xfrm>
            <a:off x="5105400" y="1457325"/>
            <a:ext cx="1600200" cy="352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Existing setup</a:t>
            </a:r>
          </a:p>
        </p:txBody>
      </p:sp>
      <p:sp>
        <p:nvSpPr>
          <p:cNvPr id="6" name="Rectangle 5"/>
          <p:cNvSpPr/>
          <p:nvPr/>
        </p:nvSpPr>
        <p:spPr>
          <a:xfrm>
            <a:off x="76200" y="2200728"/>
            <a:ext cx="3127248"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Run the </a:t>
            </a:r>
            <a:r>
              <a:rPr lang="en-US" sz="1100" dirty="0" smtClean="0"/>
              <a:t>installer</a:t>
            </a:r>
            <a:r>
              <a:rPr lang="en-US" sz="1200" dirty="0" smtClean="0"/>
              <a:t> pointing to the root </a:t>
            </a:r>
            <a:r>
              <a:rPr lang="en-US" sz="1200" dirty="0" err="1" smtClean="0"/>
              <a:t>Depdb</a:t>
            </a:r>
            <a:r>
              <a:rPr lang="en-US" sz="1200" dirty="0" smtClean="0"/>
              <a:t>     Web, app &amp; root </a:t>
            </a:r>
            <a:r>
              <a:rPr lang="en-US" sz="1200" dirty="0" err="1" smtClean="0"/>
              <a:t>Depdb</a:t>
            </a:r>
            <a:r>
              <a:rPr lang="en-US" sz="1200" dirty="0" smtClean="0"/>
              <a:t> gets created </a:t>
            </a:r>
            <a:endParaRPr lang="en-US" sz="1200" dirty="0"/>
          </a:p>
        </p:txBody>
      </p:sp>
      <p:sp>
        <p:nvSpPr>
          <p:cNvPr id="8" name="Rectangle 7"/>
          <p:cNvSpPr/>
          <p:nvPr/>
        </p:nvSpPr>
        <p:spPr>
          <a:xfrm>
            <a:off x="4419601" y="2190750"/>
            <a:ext cx="3124199" cy="695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Run the installer pointing to the root </a:t>
            </a:r>
            <a:r>
              <a:rPr lang="en-US" sz="1200" dirty="0" err="1" smtClean="0"/>
              <a:t>Depdb</a:t>
            </a:r>
            <a:r>
              <a:rPr lang="en-US" sz="1200" dirty="0" smtClean="0"/>
              <a:t>   </a:t>
            </a:r>
          </a:p>
          <a:p>
            <a:pPr algn="ctr"/>
            <a:r>
              <a:rPr lang="en-US" sz="1200" dirty="0" smtClean="0"/>
              <a:t> </a:t>
            </a:r>
            <a:r>
              <a:rPr lang="en-US" sz="1200" dirty="0"/>
              <a:t>Web, app &amp; root </a:t>
            </a:r>
            <a:r>
              <a:rPr lang="en-US" sz="1200" dirty="0" err="1"/>
              <a:t>Depdb</a:t>
            </a:r>
            <a:r>
              <a:rPr lang="en-US" sz="1200" dirty="0"/>
              <a:t> gets created </a:t>
            </a:r>
          </a:p>
        </p:txBody>
      </p:sp>
      <p:cxnSp>
        <p:nvCxnSpPr>
          <p:cNvPr id="10" name="Straight Arrow Connector 9"/>
          <p:cNvCxnSpPr/>
          <p:nvPr/>
        </p:nvCxnSpPr>
        <p:spPr>
          <a:xfrm>
            <a:off x="1478280" y="1809751"/>
            <a:ext cx="0" cy="3909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52400" y="3562350"/>
            <a:ext cx="265176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To add new tenants </a:t>
            </a:r>
            <a:r>
              <a:rPr lang="en-US" sz="1200" dirty="0" smtClean="0"/>
              <a:t>- Run More Tenant  from Maintenance,  DB layer</a:t>
            </a:r>
          </a:p>
          <a:p>
            <a:pPr algn="ctr"/>
            <a:r>
              <a:rPr lang="en-US" sz="1200" dirty="0" smtClean="0"/>
              <a:t>gets created and installed for the new tenant.</a:t>
            </a:r>
            <a:endParaRPr lang="en-US" sz="1200" dirty="0"/>
          </a:p>
        </p:txBody>
      </p:sp>
      <p:sp>
        <p:nvSpPr>
          <p:cNvPr id="11" name="Rectangle 10"/>
          <p:cNvSpPr/>
          <p:nvPr/>
        </p:nvSpPr>
        <p:spPr>
          <a:xfrm>
            <a:off x="3200400" y="3562350"/>
            <a:ext cx="265176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Existing tenant upgrade - Run Install Package from maintenance,  DB layer upgraded for the selected tenants.</a:t>
            </a:r>
          </a:p>
        </p:txBody>
      </p:sp>
      <p:sp>
        <p:nvSpPr>
          <p:cNvPr id="14" name="Rectangle 13"/>
          <p:cNvSpPr/>
          <p:nvPr/>
        </p:nvSpPr>
        <p:spPr>
          <a:xfrm rot="10800000" flipV="1">
            <a:off x="6263640" y="3562350"/>
            <a:ext cx="265176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dirty="0" smtClean="0"/>
              <a:t>To add new tenants - Run </a:t>
            </a:r>
            <a:r>
              <a:rPr lang="en-US" sz="1200" dirty="0"/>
              <a:t>More Tenant  from Maintenance,  </a:t>
            </a:r>
            <a:r>
              <a:rPr lang="en-US" sz="1200" dirty="0" smtClean="0"/>
              <a:t>DB layer gets </a:t>
            </a:r>
            <a:r>
              <a:rPr lang="en-US" sz="1200" dirty="0"/>
              <a:t>created </a:t>
            </a:r>
            <a:r>
              <a:rPr lang="en-US" sz="1200" dirty="0" smtClean="0"/>
              <a:t>and installed for </a:t>
            </a:r>
            <a:r>
              <a:rPr lang="en-US" sz="1200" dirty="0"/>
              <a:t>the new tenant.</a:t>
            </a:r>
          </a:p>
        </p:txBody>
      </p:sp>
      <p:cxnSp>
        <p:nvCxnSpPr>
          <p:cNvPr id="59" name="Straight Arrow Connector 58"/>
          <p:cNvCxnSpPr/>
          <p:nvPr/>
        </p:nvCxnSpPr>
        <p:spPr>
          <a:xfrm>
            <a:off x="5867400" y="1766662"/>
            <a:ext cx="0" cy="4340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a:off x="1478280" y="2886528"/>
            <a:ext cx="0" cy="6758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a:off x="4800600" y="2886528"/>
            <a:ext cx="0" cy="6758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a:off x="7239000" y="2903665"/>
            <a:ext cx="0" cy="6415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1485900" y="1262915"/>
            <a:ext cx="4393131" cy="0"/>
          </a:xfrm>
          <a:prstGeom prst="line">
            <a:avLst/>
          </a:prstGeom>
          <a:ln w="9906"/>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a:endCxn id="4" idx="0"/>
          </p:cNvCxnSpPr>
          <p:nvPr/>
        </p:nvCxnSpPr>
        <p:spPr>
          <a:xfrm>
            <a:off x="1485900" y="1264330"/>
            <a:ext cx="0" cy="1929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a:stCxn id="3" idx="2"/>
          </p:cNvCxnSpPr>
          <p:nvPr/>
        </p:nvCxnSpPr>
        <p:spPr>
          <a:xfrm>
            <a:off x="3543300" y="1123950"/>
            <a:ext cx="0" cy="14038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a:off x="5879031" y="1262915"/>
            <a:ext cx="0" cy="1929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27295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49323"/>
      </p:ext>
    </p:extLst>
  </p:cSld>
  <p:clrMapOvr>
    <a:masterClrMapping/>
  </p:clrMapOvr>
  <p:timing>
    <p:tnLst>
      <p:par>
        <p:cTn id="1" dur="indefinite" restart="never" nodeType="tmRoot"/>
      </p:par>
    </p:tnLst>
  </p:timing>
</p:sld>
</file>

<file path=ppt/theme/theme1.xml><?xml version="1.0" encoding="utf-8"?>
<a:theme xmlns:a="http://schemas.openxmlformats.org/drawingml/2006/main" name="Final-RSL-Tem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Ramco Default Presentation Template_2016.pptx [Read-Only]" id="{E054807B-D73E-4ABB-8904-884DDB402305}" vid="{479AE7EF-A263-4824-AF97-13259A24DB1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397</TotalTime>
  <Words>223</Words>
  <Application>Microsoft Office PowerPoint</Application>
  <PresentationFormat>On-screen Show (16:9)</PresentationFormat>
  <Paragraphs>49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Courier New</vt:lpstr>
      <vt:lpstr>Wingdings</vt:lpstr>
      <vt:lpstr>Final-RSL-Temp</vt:lpstr>
      <vt:lpstr>PowerPoint Presentation</vt:lpstr>
      <vt:lpstr>Vw Installation Center Modules</vt:lpstr>
      <vt:lpstr>Salient Features </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Alice Subha A</dc:creator>
  <cp:lastModifiedBy>Alice Subha A</cp:lastModifiedBy>
  <cp:revision>36</cp:revision>
  <dcterms:created xsi:type="dcterms:W3CDTF">2016-10-28T05:19:56Z</dcterms:created>
  <dcterms:modified xsi:type="dcterms:W3CDTF">2016-11-07T14:33:34Z</dcterms:modified>
</cp:coreProperties>
</file>